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406"/>
    <p:restoredTop sz="94674"/>
  </p:normalViewPr>
  <p:slideViewPr>
    <p:cSldViewPr snapToGrid="0" snapToObjects="1">
      <p:cViewPr varScale="1">
        <p:scale>
          <a:sx n="65" d="100"/>
          <a:sy n="65" d="100"/>
        </p:scale>
        <p:origin x="192" y="1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4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9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1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2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8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2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6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7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8EC0A-F6A0-FF42-8B6C-C216382E1066}" type="datetimeFigureOut">
              <a:rPr lang="en-US" smtClean="0"/>
              <a:t>9/23/16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F75D9-4F85-6B42-9470-D8D3108D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41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0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58" y="648578"/>
            <a:ext cx="8713551" cy="1510962"/>
          </a:xfr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>
                <a:latin typeface="Gill Sans" charset="0"/>
                <a:ea typeface="Gill Sans" charset="0"/>
                <a:cs typeface="Gill Sans" charset="0"/>
              </a:rPr>
              <a:t>Historisch</a:t>
            </a: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7356" y="0"/>
            <a:ext cx="319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gradFill flip="none" rotWithShape="1">
                  <a:gsLst>
                    <a:gs pos="5000">
                      <a:srgbClr val="0070C0"/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Veelkleurig</a:t>
            </a:r>
            <a:r>
              <a:rPr lang="en-US" sz="2400" b="1" dirty="0" smtClean="0">
                <a:gradFill flip="none" rotWithShape="1">
                  <a:gsLst>
                    <a:gs pos="5000">
                      <a:schemeClr val="accent5">
                        <a:lumMod val="50000"/>
                      </a:schemeClr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2400" b="1" dirty="0" err="1" smtClean="0">
                <a:gradFill flip="none" rotWithShape="1">
                  <a:gsLst>
                    <a:gs pos="5000">
                      <a:schemeClr val="accent5">
                        <a:lumMod val="50000"/>
                      </a:schemeClr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gewaad</a:t>
            </a:r>
            <a:endParaRPr lang="en-US" sz="2400" b="1" dirty="0">
              <a:gradFill flip="none" rotWithShape="1">
                <a:gsLst>
                  <a:gs pos="5000">
                    <a:schemeClr val="accent5">
                      <a:lumMod val="50000"/>
                    </a:schemeClr>
                  </a:gs>
                  <a:gs pos="90000">
                    <a:srgbClr val="C00000"/>
                  </a:gs>
                  <a:gs pos="50000">
                    <a:schemeClr val="accent4"/>
                  </a:gs>
                </a:gsLst>
                <a:lin ang="18900000" scaled="1"/>
                <a:tileRect/>
              </a:gra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5458" y="2159540"/>
            <a:ext cx="8713551" cy="151096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err="1" smtClean="0">
                <a:latin typeface="Gill Sans" charset="0"/>
                <a:ea typeface="Gill Sans" charset="0"/>
                <a:cs typeface="Gill Sans" charset="0"/>
              </a:rPr>
              <a:t>Symbolisch</a:t>
            </a: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5458" y="3670502"/>
            <a:ext cx="8713551" cy="151096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5458" y="5181464"/>
            <a:ext cx="8713551" cy="151096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2778" y="2159540"/>
            <a:ext cx="791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Jezus</a:t>
            </a:r>
            <a:r>
              <a:rPr lang="en-US" sz="2800" dirty="0" smtClean="0"/>
              <a:t>: </a:t>
            </a:r>
            <a:r>
              <a:rPr lang="en-US" sz="2800" dirty="0" err="1" smtClean="0"/>
              <a:t>lijdende</a:t>
            </a:r>
            <a:r>
              <a:rPr lang="en-US" sz="2800" dirty="0" smtClean="0"/>
              <a:t> </a:t>
            </a:r>
            <a:r>
              <a:rPr lang="en-US" sz="2800" dirty="0" err="1" smtClean="0"/>
              <a:t>knecht</a:t>
            </a:r>
            <a:r>
              <a:rPr lang="en-US" sz="2800" dirty="0" smtClean="0"/>
              <a:t>, </a:t>
            </a:r>
            <a:r>
              <a:rPr lang="en-US" sz="2800" dirty="0" err="1" smtClean="0"/>
              <a:t>zondebok</a:t>
            </a:r>
            <a:r>
              <a:rPr lang="en-US" sz="2800" dirty="0" smtClean="0"/>
              <a:t>, </a:t>
            </a:r>
            <a:r>
              <a:rPr lang="en-US" sz="2800" dirty="0" err="1" smtClean="0"/>
              <a:t>plaatsvervanger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err="1" smtClean="0"/>
              <a:t>als</a:t>
            </a:r>
            <a:r>
              <a:rPr lang="en-US" sz="2800" dirty="0" smtClean="0"/>
              <a:t> </a:t>
            </a:r>
            <a:r>
              <a:rPr lang="en-US" sz="2800" dirty="0" err="1" smtClean="0"/>
              <a:t>slaaf</a:t>
            </a:r>
            <a:r>
              <a:rPr lang="en-US" sz="2800" dirty="0" smtClean="0"/>
              <a:t> </a:t>
            </a:r>
            <a:r>
              <a:rPr lang="en-US" sz="2800" dirty="0" err="1" smtClean="0"/>
              <a:t>naar</a:t>
            </a:r>
            <a:r>
              <a:rPr lang="en-US" sz="2800" dirty="0" smtClean="0"/>
              <a:t> ‘</a:t>
            </a:r>
            <a:r>
              <a:rPr lang="en-US" sz="2800" dirty="0" err="1" smtClean="0"/>
              <a:t>Egypte</a:t>
            </a:r>
            <a:r>
              <a:rPr lang="en-US" sz="2800" dirty="0" smtClean="0"/>
              <a:t>’ om later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verlossen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92777" y="648578"/>
            <a:ext cx="791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Jozef</a:t>
            </a:r>
            <a:r>
              <a:rPr lang="en-US" sz="2800" dirty="0" smtClean="0"/>
              <a:t>: </a:t>
            </a:r>
            <a:r>
              <a:rPr lang="en-US" sz="2800" dirty="0" err="1" smtClean="0"/>
              <a:t>Echt</a:t>
            </a:r>
            <a:r>
              <a:rPr lang="en-US" sz="2800" dirty="0" smtClean="0"/>
              <a:t> zo </a:t>
            </a:r>
            <a:r>
              <a:rPr lang="en-US" sz="2800" dirty="0" err="1" smtClean="0"/>
              <a:t>gebeurt</a:t>
            </a:r>
            <a:r>
              <a:rPr lang="en-US" sz="2800" dirty="0" smtClean="0"/>
              <a:t>, </a:t>
            </a:r>
            <a:r>
              <a:rPr lang="en-US" sz="2800" dirty="0" err="1" smtClean="0"/>
              <a:t>persoonlijke</a:t>
            </a:r>
            <a:r>
              <a:rPr lang="en-US" sz="2800" dirty="0" smtClean="0"/>
              <a:t> </a:t>
            </a:r>
            <a:r>
              <a:rPr lang="en-US" sz="2800" dirty="0" err="1" smtClean="0"/>
              <a:t>tragedie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God </a:t>
            </a:r>
            <a:r>
              <a:rPr lang="en-US" sz="2800" dirty="0" err="1" smtClean="0"/>
              <a:t>geeft</a:t>
            </a:r>
            <a:r>
              <a:rPr lang="en-US" sz="2800" dirty="0" smtClean="0"/>
              <a:t> om het </a:t>
            </a:r>
            <a:r>
              <a:rPr lang="en-US" sz="2800" dirty="0" err="1" smtClean="0"/>
              <a:t>verhaal</a:t>
            </a:r>
            <a:r>
              <a:rPr lang="en-US" sz="2800" dirty="0" smtClean="0"/>
              <a:t> van </a:t>
            </a:r>
            <a:r>
              <a:rPr lang="en-US" sz="2800" dirty="0" err="1" smtClean="0"/>
              <a:t>gewone</a:t>
            </a:r>
            <a:r>
              <a:rPr lang="en-US" sz="2800" dirty="0" smtClean="0"/>
              <a:t> </a:t>
            </a:r>
            <a:r>
              <a:rPr lang="en-US" sz="2800" dirty="0" err="1" smtClean="0"/>
              <a:t>mensen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63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8" grpId="0" animBg="1"/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47356" y="0"/>
            <a:ext cx="319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gradFill flip="none" rotWithShape="1">
                  <a:gsLst>
                    <a:gs pos="5000">
                      <a:srgbClr val="0070C0"/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Veelkleurig</a:t>
            </a:r>
            <a:r>
              <a:rPr lang="en-US" sz="2400" b="1" dirty="0" smtClean="0">
                <a:gradFill flip="none" rotWithShape="1">
                  <a:gsLst>
                    <a:gs pos="5000">
                      <a:schemeClr val="accent5">
                        <a:lumMod val="50000"/>
                      </a:schemeClr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2400" b="1" dirty="0" err="1" smtClean="0">
                <a:gradFill flip="none" rotWithShape="1">
                  <a:gsLst>
                    <a:gs pos="5000">
                      <a:schemeClr val="accent5">
                        <a:lumMod val="50000"/>
                      </a:schemeClr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gewaad</a:t>
            </a:r>
            <a:endParaRPr lang="en-US" sz="2400" b="1" dirty="0">
              <a:gradFill flip="none" rotWithShape="1">
                <a:gsLst>
                  <a:gs pos="5000">
                    <a:schemeClr val="accent5">
                      <a:lumMod val="50000"/>
                    </a:schemeClr>
                  </a:gs>
                  <a:gs pos="90000">
                    <a:srgbClr val="C00000"/>
                  </a:gs>
                  <a:gs pos="50000">
                    <a:schemeClr val="accent4"/>
                  </a:gs>
                </a:gsLst>
                <a:lin ang="18900000" scaled="1"/>
                <a:tileRect/>
              </a:gra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889" y="661481"/>
            <a:ext cx="8729661" cy="6010782"/>
          </a:xfrm>
        </p:spPr>
        <p:txBody>
          <a:bodyPr>
            <a:normAutofit fontScale="92500" lnSpcReduction="10000"/>
          </a:bodyPr>
          <a:lstStyle/>
          <a:p>
            <a:pPr marL="0" indent="0" defTabSz="1440000">
              <a:buNone/>
            </a:pPr>
            <a:r>
              <a:rPr lang="en-US" sz="2000" dirty="0" smtClean="0"/>
              <a:t>Gen 2:4	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/>
              <a:t>is de </a:t>
            </a:r>
            <a:r>
              <a:rPr lang="en-US" dirty="0" err="1"/>
              <a:t>geschiedenis</a:t>
            </a:r>
            <a:r>
              <a:rPr lang="en-US" dirty="0"/>
              <a:t> van de </a:t>
            </a:r>
            <a:r>
              <a:rPr lang="en-US" dirty="0" err="1"/>
              <a:t>hemel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 smtClean="0"/>
              <a:t>aarde</a:t>
            </a:r>
            <a:endParaRPr lang="en-US" dirty="0" smtClean="0"/>
          </a:p>
          <a:p>
            <a:pPr marL="0" indent="0" defTabSz="1440000">
              <a:buNone/>
            </a:pPr>
            <a:endParaRPr lang="en-US" dirty="0" smtClean="0"/>
          </a:p>
          <a:p>
            <a:pPr marL="0" indent="0" defTabSz="1440000">
              <a:buNone/>
            </a:pPr>
            <a:r>
              <a:rPr lang="en-US" sz="2000" dirty="0" smtClean="0"/>
              <a:t>Gen 6:9	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/>
              <a:t>is de </a:t>
            </a:r>
            <a:r>
              <a:rPr lang="en-US" dirty="0" err="1"/>
              <a:t>geschiedenis</a:t>
            </a:r>
            <a:r>
              <a:rPr lang="en-US" dirty="0"/>
              <a:t> van </a:t>
            </a:r>
            <a:r>
              <a:rPr lang="en-US" dirty="0" err="1" smtClean="0"/>
              <a:t>Noach</a:t>
            </a:r>
            <a:endParaRPr lang="en-US" dirty="0" smtClean="0"/>
          </a:p>
          <a:p>
            <a:pPr marL="0" indent="0" defTabSz="1440000">
              <a:buNone/>
            </a:pPr>
            <a:endParaRPr lang="en-US" dirty="0" smtClean="0"/>
          </a:p>
          <a:p>
            <a:pPr marL="0" indent="0" defTabSz="1440000">
              <a:buNone/>
            </a:pPr>
            <a:r>
              <a:rPr lang="en-US" sz="2000" dirty="0" smtClean="0"/>
              <a:t>Gen 10:1	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nakomelingen</a:t>
            </a:r>
            <a:r>
              <a:rPr lang="en-US" dirty="0"/>
              <a:t> van </a:t>
            </a:r>
            <a:r>
              <a:rPr lang="en-US" dirty="0" err="1"/>
              <a:t>Sem</a:t>
            </a:r>
            <a:r>
              <a:rPr lang="en-US" dirty="0"/>
              <a:t>, Cham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Jafet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/>
              <a:t>zonen</a:t>
            </a:r>
            <a:r>
              <a:rPr lang="en-US" dirty="0"/>
              <a:t> van </a:t>
            </a:r>
            <a:r>
              <a:rPr lang="en-US" dirty="0" err="1" smtClean="0"/>
              <a:t>Noach</a:t>
            </a:r>
            <a:endParaRPr lang="en-US" dirty="0" smtClean="0"/>
          </a:p>
          <a:p>
            <a:pPr marL="0" indent="0" defTabSz="1440000">
              <a:buNone/>
            </a:pPr>
            <a:endParaRPr lang="en-US" dirty="0" smtClean="0"/>
          </a:p>
          <a:p>
            <a:pPr marL="0" indent="0" defTabSz="1440000">
              <a:buNone/>
            </a:pPr>
            <a:r>
              <a:rPr lang="en-US" sz="2000" dirty="0" smtClean="0"/>
              <a:t>Gen 11:10</a:t>
            </a:r>
            <a:r>
              <a:rPr lang="en-US" dirty="0" smtClean="0"/>
              <a:t>	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de </a:t>
            </a:r>
            <a:r>
              <a:rPr lang="en-US" dirty="0" err="1" smtClean="0"/>
              <a:t>nakomelingen</a:t>
            </a:r>
            <a:r>
              <a:rPr lang="en-US" dirty="0" smtClean="0"/>
              <a:t> van </a:t>
            </a:r>
            <a:r>
              <a:rPr lang="en-US" dirty="0" err="1" smtClean="0"/>
              <a:t>Sem</a:t>
            </a:r>
            <a:endParaRPr lang="en-US" dirty="0" smtClean="0"/>
          </a:p>
          <a:p>
            <a:pPr marL="0" indent="0" defTabSz="1440000">
              <a:buNone/>
            </a:pPr>
            <a:r>
              <a:rPr lang="en-US" sz="2000" dirty="0" smtClean="0"/>
              <a:t>Gen 11:27</a:t>
            </a:r>
            <a:r>
              <a:rPr lang="en-US" dirty="0" smtClean="0"/>
              <a:t>	</a:t>
            </a:r>
            <a:r>
              <a:rPr lang="en-US" dirty="0" err="1" smtClean="0"/>
              <a:t>Dit</a:t>
            </a:r>
            <a:r>
              <a:rPr lang="en-US" dirty="0" smtClean="0"/>
              <a:t> is de </a:t>
            </a:r>
            <a:r>
              <a:rPr lang="en-US" dirty="0" err="1" smtClean="0"/>
              <a:t>geschiedenis</a:t>
            </a:r>
            <a:r>
              <a:rPr lang="en-US" dirty="0" smtClean="0"/>
              <a:t> van </a:t>
            </a:r>
            <a:r>
              <a:rPr lang="en-US" dirty="0" err="1" smtClean="0"/>
              <a:t>Terach</a:t>
            </a:r>
            <a:endParaRPr lang="en-US" dirty="0" smtClean="0"/>
          </a:p>
          <a:p>
            <a:pPr marL="0" indent="0" defTabSz="1440000">
              <a:buNone/>
            </a:pPr>
            <a:r>
              <a:rPr lang="en-US" sz="21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Gen 25:12	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Dit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zijn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nakomelingen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van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Isma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ël</a:t>
            </a:r>
            <a:endParaRPr lang="en-US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1440000">
              <a:buNone/>
            </a:pPr>
            <a:r>
              <a:rPr lang="en-US" sz="2000" dirty="0" smtClean="0"/>
              <a:t>Gen 25:19</a:t>
            </a:r>
            <a:r>
              <a:rPr lang="en-US" dirty="0" smtClean="0"/>
              <a:t>	</a:t>
            </a:r>
            <a:r>
              <a:rPr lang="en-US" dirty="0" err="1" smtClean="0"/>
              <a:t>Dit</a:t>
            </a:r>
            <a:r>
              <a:rPr lang="en-US" dirty="0" smtClean="0"/>
              <a:t> is de </a:t>
            </a:r>
            <a:r>
              <a:rPr lang="en-US" dirty="0" err="1" smtClean="0"/>
              <a:t>geschiedenis</a:t>
            </a:r>
            <a:r>
              <a:rPr lang="en-US" dirty="0" smtClean="0"/>
              <a:t> van Abrahams zoon Isaak</a:t>
            </a:r>
          </a:p>
          <a:p>
            <a:pPr marL="0" indent="0" defTabSz="1440000">
              <a:buNone/>
            </a:pPr>
            <a:r>
              <a:rPr lang="en-US" sz="21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Gen </a:t>
            </a:r>
            <a:r>
              <a:rPr lang="en-US" sz="21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36:1 </a:t>
            </a:r>
            <a:r>
              <a:rPr lang="en-US" sz="21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1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9</a:t>
            </a:r>
            <a:r>
              <a:rPr lang="en-US" sz="21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Dit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zijn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nakomelingen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van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Esau</a:t>
            </a:r>
            <a:endParaRPr lang="en-US" dirty="0" smtClean="0"/>
          </a:p>
          <a:p>
            <a:pPr marL="0" indent="0" defTabSz="1440000">
              <a:buNone/>
            </a:pPr>
            <a:r>
              <a:rPr lang="en-US" sz="2000" dirty="0" smtClean="0"/>
              <a:t>Gen 37:2</a:t>
            </a:r>
            <a:r>
              <a:rPr lang="en-US" dirty="0" smtClean="0"/>
              <a:t>	</a:t>
            </a:r>
            <a:r>
              <a:rPr lang="en-US" dirty="0" err="1" smtClean="0"/>
              <a:t>Dit</a:t>
            </a:r>
            <a:r>
              <a:rPr lang="en-US" dirty="0" smtClean="0"/>
              <a:t> is de </a:t>
            </a:r>
            <a:r>
              <a:rPr lang="en-US" dirty="0" err="1" smtClean="0"/>
              <a:t>geschiedenis</a:t>
            </a:r>
            <a:r>
              <a:rPr lang="en-US" dirty="0" smtClean="0"/>
              <a:t> van </a:t>
            </a:r>
            <a:r>
              <a:rPr lang="en-US" dirty="0" err="1" smtClean="0"/>
              <a:t>Jakob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80488" y="943049"/>
            <a:ext cx="4463512" cy="569386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299999"/>
              </a:camera>
              <a:lightRig rig="threePt" dir="t"/>
            </a:scene3d>
          </a:bodyPr>
          <a:lstStyle/>
          <a:p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Zondeval</a:t>
            </a:r>
            <a:endParaRPr lang="en-US" sz="3600" b="1" dirty="0" smtClean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endParaRPr lang="en-US" sz="2000" b="1" dirty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Zondvloed</a:t>
            </a:r>
            <a:endParaRPr lang="en-US" sz="3600" b="1" dirty="0" smtClean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endParaRPr lang="en-US" sz="3600" b="1" dirty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Toren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van Babel</a:t>
            </a:r>
            <a:endParaRPr lang="en-US" sz="3600" b="1" dirty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endParaRPr lang="en-US" sz="3600" b="1" dirty="0" smtClean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Roeping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Abraham</a:t>
            </a:r>
          </a:p>
          <a:p>
            <a:endParaRPr lang="en-US" sz="3600" b="1" dirty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3600" b="1" dirty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  </a:t>
            </a:r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Jakob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en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Esau</a:t>
            </a:r>
            <a:endParaRPr lang="en-US" sz="3600" b="1" dirty="0" smtClean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endParaRPr lang="en-US" sz="1400" b="1" dirty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3600" b="1" dirty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3600" b="1" dirty="0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	   </a:t>
            </a:r>
            <a:r>
              <a:rPr lang="en-US" sz="3600" b="1" dirty="0" err="1" smtClean="0">
                <a:ln w="6350">
                  <a:solidFill>
                    <a:schemeClr val="accent2">
                      <a:lumMod val="50000"/>
                      <a:alpha val="7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Jozef</a:t>
            </a:r>
            <a:endParaRPr lang="en-US" sz="3600" b="1" dirty="0">
              <a:ln w="6350">
                <a:solidFill>
                  <a:schemeClr val="accent2">
                    <a:lumMod val="50000"/>
                    <a:alpha val="7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0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58" y="648578"/>
            <a:ext cx="8713551" cy="1510962"/>
          </a:xfr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>
                <a:latin typeface="Gill Sans" charset="0"/>
                <a:ea typeface="Gill Sans" charset="0"/>
                <a:cs typeface="Gill Sans" charset="0"/>
              </a:rPr>
              <a:t>Historisch</a:t>
            </a: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7356" y="0"/>
            <a:ext cx="319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gradFill flip="none" rotWithShape="1">
                  <a:gsLst>
                    <a:gs pos="5000">
                      <a:srgbClr val="0070C0"/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Veelkleurig</a:t>
            </a:r>
            <a:r>
              <a:rPr lang="en-US" sz="2400" b="1" dirty="0" smtClean="0">
                <a:gradFill flip="none" rotWithShape="1">
                  <a:gsLst>
                    <a:gs pos="5000">
                      <a:schemeClr val="accent5">
                        <a:lumMod val="50000"/>
                      </a:schemeClr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2400" b="1" dirty="0" err="1" smtClean="0">
                <a:gradFill flip="none" rotWithShape="1">
                  <a:gsLst>
                    <a:gs pos="5000">
                      <a:schemeClr val="accent5">
                        <a:lumMod val="50000"/>
                      </a:schemeClr>
                    </a:gs>
                    <a:gs pos="90000">
                      <a:srgbClr val="C00000"/>
                    </a:gs>
                    <a:gs pos="50000">
                      <a:schemeClr val="accent4"/>
                    </a:gs>
                  </a:gsLst>
                  <a:lin ang="18900000" scaled="1"/>
                  <a:tileRect/>
                </a:gradFill>
                <a:latin typeface="Gill Sans" charset="0"/>
                <a:ea typeface="Gill Sans" charset="0"/>
                <a:cs typeface="Gill Sans" charset="0"/>
              </a:rPr>
              <a:t>gewaad</a:t>
            </a:r>
            <a:endParaRPr lang="en-US" sz="2400" b="1" dirty="0">
              <a:gradFill flip="none" rotWithShape="1">
                <a:gsLst>
                  <a:gs pos="5000">
                    <a:schemeClr val="accent5">
                      <a:lumMod val="50000"/>
                    </a:schemeClr>
                  </a:gs>
                  <a:gs pos="90000">
                    <a:srgbClr val="C00000"/>
                  </a:gs>
                  <a:gs pos="50000">
                    <a:schemeClr val="accent4"/>
                  </a:gs>
                </a:gsLst>
                <a:lin ang="18900000" scaled="1"/>
                <a:tileRect/>
              </a:gra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5458" y="2159540"/>
            <a:ext cx="8713551" cy="151096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err="1" smtClean="0">
                <a:latin typeface="Gill Sans" charset="0"/>
                <a:ea typeface="Gill Sans" charset="0"/>
                <a:cs typeface="Gill Sans" charset="0"/>
              </a:rPr>
              <a:t>Symbolisch</a:t>
            </a: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5458" y="3670502"/>
            <a:ext cx="8713551" cy="151096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err="1" smtClean="0">
                <a:latin typeface="Gill Sans" charset="0"/>
                <a:ea typeface="Gill Sans" charset="0"/>
                <a:cs typeface="Gill Sans" charset="0"/>
              </a:rPr>
              <a:t>Moreel</a:t>
            </a: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5458" y="5181464"/>
            <a:ext cx="8713551" cy="151096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3">
                  <a:lumMod val="31000"/>
                </a:schemeClr>
              </a:gs>
              <a:gs pos="69000">
                <a:schemeClr val="bg1">
                  <a:lumMod val="99000"/>
                  <a:lumOff val="1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err="1" smtClean="0">
                <a:latin typeface="Gill Sans" charset="0"/>
                <a:ea typeface="Gill Sans" charset="0"/>
                <a:cs typeface="Gill Sans" charset="0"/>
              </a:rPr>
              <a:t>Toekomstgericht</a:t>
            </a:r>
            <a:endParaRPr lang="en-US" b="1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2778" y="2159540"/>
            <a:ext cx="791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Jezus</a:t>
            </a:r>
            <a:r>
              <a:rPr lang="en-US" sz="2800" dirty="0" smtClean="0"/>
              <a:t>: </a:t>
            </a:r>
            <a:r>
              <a:rPr lang="en-US" sz="2800" dirty="0" err="1" smtClean="0"/>
              <a:t>lijdende</a:t>
            </a:r>
            <a:r>
              <a:rPr lang="en-US" sz="2800" dirty="0" smtClean="0"/>
              <a:t> </a:t>
            </a:r>
            <a:r>
              <a:rPr lang="en-US" sz="2800" dirty="0" err="1" smtClean="0"/>
              <a:t>knecht</a:t>
            </a:r>
            <a:r>
              <a:rPr lang="en-US" sz="2800" dirty="0" smtClean="0"/>
              <a:t>, </a:t>
            </a:r>
            <a:r>
              <a:rPr lang="en-US" sz="2800" dirty="0" err="1" smtClean="0"/>
              <a:t>zondebok</a:t>
            </a:r>
            <a:r>
              <a:rPr lang="en-US" sz="2800" dirty="0" smtClean="0"/>
              <a:t>, </a:t>
            </a:r>
            <a:r>
              <a:rPr lang="en-US" sz="2800" dirty="0" err="1" smtClean="0"/>
              <a:t>plaatsvervanger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err="1" smtClean="0"/>
              <a:t>als</a:t>
            </a:r>
            <a:r>
              <a:rPr lang="en-US" sz="2800" dirty="0" smtClean="0"/>
              <a:t> </a:t>
            </a:r>
            <a:r>
              <a:rPr lang="en-US" sz="2800" dirty="0" err="1" smtClean="0"/>
              <a:t>slaaf</a:t>
            </a:r>
            <a:r>
              <a:rPr lang="en-US" sz="2800" dirty="0" smtClean="0"/>
              <a:t> </a:t>
            </a:r>
            <a:r>
              <a:rPr lang="en-US" sz="2800" dirty="0" err="1" smtClean="0"/>
              <a:t>naar</a:t>
            </a:r>
            <a:r>
              <a:rPr lang="en-US" sz="2800" dirty="0" smtClean="0"/>
              <a:t> ‘</a:t>
            </a:r>
            <a:r>
              <a:rPr lang="en-US" sz="2800" dirty="0" err="1" smtClean="0"/>
              <a:t>Egypte</a:t>
            </a:r>
            <a:r>
              <a:rPr lang="en-US" sz="2800" dirty="0" smtClean="0"/>
              <a:t>’ om later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verlossen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92777" y="648578"/>
            <a:ext cx="791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Jozef</a:t>
            </a:r>
            <a:r>
              <a:rPr lang="en-US" sz="2800" dirty="0" smtClean="0"/>
              <a:t>: </a:t>
            </a:r>
            <a:r>
              <a:rPr lang="en-US" sz="2800" dirty="0" err="1" smtClean="0"/>
              <a:t>Echt</a:t>
            </a:r>
            <a:r>
              <a:rPr lang="en-US" sz="2800" dirty="0" smtClean="0"/>
              <a:t> zo </a:t>
            </a:r>
            <a:r>
              <a:rPr lang="en-US" sz="2800" dirty="0" err="1" smtClean="0"/>
              <a:t>gebeurt</a:t>
            </a:r>
            <a:r>
              <a:rPr lang="en-US" sz="2800" dirty="0" smtClean="0"/>
              <a:t>, </a:t>
            </a:r>
            <a:r>
              <a:rPr lang="en-US" sz="2800" dirty="0" err="1" smtClean="0"/>
              <a:t>persoonlijke</a:t>
            </a:r>
            <a:r>
              <a:rPr lang="en-US" sz="2800" dirty="0" smtClean="0"/>
              <a:t> </a:t>
            </a:r>
            <a:r>
              <a:rPr lang="en-US" sz="2800" dirty="0" err="1" smtClean="0"/>
              <a:t>tragedie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God </a:t>
            </a:r>
            <a:r>
              <a:rPr lang="en-US" sz="2800" dirty="0" err="1" smtClean="0"/>
              <a:t>geeft</a:t>
            </a:r>
            <a:r>
              <a:rPr lang="en-US" sz="2800" dirty="0" smtClean="0"/>
              <a:t> om het </a:t>
            </a:r>
            <a:r>
              <a:rPr lang="en-US" sz="2800" dirty="0" err="1" smtClean="0"/>
              <a:t>verhaal</a:t>
            </a:r>
            <a:r>
              <a:rPr lang="en-US" sz="2800" dirty="0" smtClean="0"/>
              <a:t> van </a:t>
            </a:r>
            <a:r>
              <a:rPr lang="en-US" sz="2800" dirty="0" err="1" smtClean="0"/>
              <a:t>gewone</a:t>
            </a:r>
            <a:r>
              <a:rPr lang="en-US" sz="2800" dirty="0" smtClean="0"/>
              <a:t> </a:t>
            </a:r>
            <a:r>
              <a:rPr lang="en-US" sz="2800" dirty="0" err="1" smtClean="0"/>
              <a:t>mensen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92777" y="3670502"/>
            <a:ext cx="7916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Jij</a:t>
            </a:r>
            <a:r>
              <a:rPr lang="en-US" sz="2800" dirty="0" smtClean="0"/>
              <a:t>? </a:t>
            </a:r>
            <a:r>
              <a:rPr lang="en-US" sz="2800" dirty="0" err="1" smtClean="0"/>
              <a:t>Jaloers</a:t>
            </a:r>
            <a:r>
              <a:rPr lang="en-US" sz="2800" dirty="0" smtClean="0"/>
              <a:t>, arrogant, </a:t>
            </a:r>
            <a:r>
              <a:rPr lang="en-US" sz="2800" dirty="0" err="1" smtClean="0"/>
              <a:t>voortrekken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992777" y="5181464"/>
            <a:ext cx="791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 smtClean="0"/>
              <a:t>De </a:t>
            </a:r>
            <a:r>
              <a:rPr lang="en-US" sz="2800" dirty="0" err="1" smtClean="0"/>
              <a:t>dromen</a:t>
            </a:r>
            <a:r>
              <a:rPr lang="en-US" sz="2800" dirty="0" smtClean="0"/>
              <a:t> </a:t>
            </a:r>
            <a:r>
              <a:rPr lang="en-US" sz="2800" dirty="0" err="1" smtClean="0"/>
              <a:t>komen</a:t>
            </a:r>
            <a:r>
              <a:rPr lang="en-US" sz="2800" dirty="0" smtClean="0"/>
              <a:t> </a:t>
            </a:r>
            <a:r>
              <a:rPr lang="en-US" sz="2800" dirty="0" err="1" smtClean="0"/>
              <a:t>uit</a:t>
            </a:r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667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91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673</TotalTime>
  <Words>91</Words>
  <Application>Microsoft Macintosh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Gill Sans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Reinate Cramer</dc:creator>
  <cp:lastModifiedBy>Reinate Cramer</cp:lastModifiedBy>
  <cp:revision>20</cp:revision>
  <dcterms:created xsi:type="dcterms:W3CDTF">2016-09-21T13:37:16Z</dcterms:created>
  <dcterms:modified xsi:type="dcterms:W3CDTF">2016-09-23T13:32:04Z</dcterms:modified>
</cp:coreProperties>
</file>